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66F"/>
    <a:srgbClr val="75808A"/>
    <a:srgbClr val="132677"/>
    <a:srgbClr val="4B5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" d="100"/>
          <a:sy n="12" d="100"/>
        </p:scale>
        <p:origin x="-2286" y="-72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373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8" r="8558" b="1093"/>
          <a:stretch/>
        </p:blipFill>
        <p:spPr>
          <a:xfrm>
            <a:off x="30161" y="0"/>
            <a:ext cx="28800000" cy="4326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7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7"/>
          <p:cNvSpPr txBox="1">
            <a:spLocks/>
          </p:cNvSpPr>
          <p:nvPr/>
        </p:nvSpPr>
        <p:spPr>
          <a:xfrm>
            <a:off x="419100" y="5467350"/>
            <a:ext cx="27965399" cy="2962275"/>
          </a:xfrm>
          <a:prstGeom prst="rect">
            <a:avLst/>
          </a:prstGeom>
        </p:spPr>
        <p:txBody>
          <a:bodyPr anchor="ctr"/>
          <a:lstStyle>
            <a:lvl1pPr marL="0" indent="0" algn="ctr" defTabSz="2880086" rtl="0" eaLnBrk="1" latinLnBrk="0" hangingPunct="1">
              <a:lnSpc>
                <a:spcPts val="8640"/>
              </a:lnSpc>
              <a:spcBef>
                <a:spcPts val="4200"/>
              </a:spcBef>
              <a:spcAft>
                <a:spcPts val="1800"/>
              </a:spcAft>
              <a:buFont typeface="Arial" panose="020B0604020202020204" pitchFamily="34" charset="0"/>
              <a:buNone/>
              <a:defRPr sz="7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Título do trabalho para você substituir. Use no máximo três linhas. Quando precisar mais, reduzir a fonte. </a:t>
            </a:r>
            <a:br>
              <a:rPr lang="pt-BR" dirty="0" smtClean="0"/>
            </a:br>
            <a:r>
              <a:rPr lang="pt-BR" dirty="0" smtClean="0"/>
              <a:t>Se o título for pequeno, aumente a fonte.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6" y="1680608"/>
            <a:ext cx="10058400" cy="2209138"/>
          </a:xfrm>
          <a:prstGeom prst="rect">
            <a:avLst/>
          </a:prstGeom>
        </p:spPr>
      </p:pic>
      <p:sp>
        <p:nvSpPr>
          <p:cNvPr id="6" name="Espaço Reservado para Texto 11"/>
          <p:cNvSpPr txBox="1">
            <a:spLocks/>
          </p:cNvSpPr>
          <p:nvPr/>
        </p:nvSpPr>
        <p:spPr>
          <a:xfrm>
            <a:off x="13895389" y="2071120"/>
            <a:ext cx="13037502" cy="1542415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ts val="3840"/>
              </a:lnSpc>
              <a:spcBef>
                <a:spcPts val="3150"/>
              </a:spcBef>
              <a:buFont typeface="Arial" panose="020B0604020202020204" pitchFamily="34" charset="0"/>
              <a:buNone/>
              <a:defRPr sz="3200" b="1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dirty="0" smtClean="0"/>
              <a:t>NOME DO CENTRO DE EXEMPLO PARA VOCÊ SUBSTITUIR</a:t>
            </a:r>
            <a:br>
              <a:rPr lang="pt-BR" dirty="0" smtClean="0"/>
            </a:br>
            <a:r>
              <a:rPr lang="pt-BR" dirty="0" smtClean="0"/>
              <a:t>NOME DO DEPARTAMENTO PARA VOCÊ SUBSTITUIR</a:t>
            </a:r>
            <a:br>
              <a:rPr lang="pt-BR" dirty="0" smtClean="0"/>
            </a:br>
            <a:r>
              <a:rPr lang="pt-BR" dirty="0" smtClean="0"/>
              <a:t>NOME DO LABORATÓRIO OU NÚCLEO PARA VOCÊ SUBSTITUIR</a:t>
            </a:r>
            <a:endParaRPr lang="pt-BR" dirty="0"/>
          </a:p>
        </p:txBody>
      </p:sp>
      <p:sp>
        <p:nvSpPr>
          <p:cNvPr id="7" name="Espaço Reservado para Texto 4"/>
          <p:cNvSpPr txBox="1">
            <a:spLocks/>
          </p:cNvSpPr>
          <p:nvPr/>
        </p:nvSpPr>
        <p:spPr>
          <a:xfrm>
            <a:off x="971550" y="9998364"/>
            <a:ext cx="26889075" cy="1600200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Autores: Nome da pessoa | e-maildapessoa@ufsc.br</a:t>
            </a:r>
            <a:br>
              <a:rPr lang="pt-BR" dirty="0" smtClean="0"/>
            </a:br>
            <a:r>
              <a:rPr lang="pt-BR" dirty="0" smtClean="0"/>
              <a:t>Nome da outra pessoa | e-maildaoutrapessoa@ufsc.br</a:t>
            </a:r>
            <a:endParaRPr lang="pt-BR" dirty="0"/>
          </a:p>
        </p:txBody>
      </p:sp>
      <p:sp>
        <p:nvSpPr>
          <p:cNvPr id="8" name="Espaço Reservado para Texto 12"/>
          <p:cNvSpPr txBox="1">
            <a:spLocks/>
          </p:cNvSpPr>
          <p:nvPr/>
        </p:nvSpPr>
        <p:spPr>
          <a:xfrm>
            <a:off x="1895475" y="12358255"/>
            <a:ext cx="25037416" cy="25395277"/>
          </a:xfrm>
          <a:prstGeom prst="rect">
            <a:avLst/>
          </a:prstGeom>
        </p:spPr>
        <p:txBody>
          <a:bodyPr numCol="2" spcCol="1080000"/>
          <a:lstStyle>
            <a:lvl1pPr marL="0" marR="0" indent="0" algn="just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>
                <a:solidFill>
                  <a:schemeClr val="tx1"/>
                </a:solidFill>
              </a:rPr>
              <a:t>Lorem</a:t>
            </a:r>
            <a:r>
              <a:rPr lang="pt-BR" dirty="0">
                <a:solidFill>
                  <a:schemeClr val="tx1"/>
                </a:solidFill>
              </a:rPr>
              <a:t> ipsum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amet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consectetur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adipisicing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elit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do </a:t>
            </a:r>
            <a:r>
              <a:rPr lang="pt-BR" dirty="0" err="1">
                <a:solidFill>
                  <a:schemeClr val="tx1"/>
                </a:solidFill>
              </a:rPr>
              <a:t>eiusmod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tempor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incididunt</a:t>
            </a:r>
            <a:r>
              <a:rPr lang="pt-BR" dirty="0">
                <a:solidFill>
                  <a:schemeClr val="tx1"/>
                </a:solidFill>
              </a:rPr>
              <a:t> ut labore et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magna </a:t>
            </a:r>
            <a:r>
              <a:rPr lang="pt-BR" dirty="0" err="1">
                <a:solidFill>
                  <a:schemeClr val="tx1"/>
                </a:solidFill>
              </a:rPr>
              <a:t>aliqua</a:t>
            </a:r>
            <a:r>
              <a:rPr lang="pt-BR" dirty="0">
                <a:solidFill>
                  <a:schemeClr val="tx1"/>
                </a:solidFill>
              </a:rPr>
              <a:t>. Ut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ad </a:t>
            </a:r>
            <a:r>
              <a:rPr lang="pt-BR" dirty="0" err="1">
                <a:solidFill>
                  <a:schemeClr val="tx1"/>
                </a:solidFill>
              </a:rPr>
              <a:t>minim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veniam</a:t>
            </a:r>
            <a:r>
              <a:rPr lang="pt-BR" dirty="0">
                <a:solidFill>
                  <a:schemeClr val="tx1"/>
                </a:solidFill>
              </a:rPr>
              <a:t>, quis </a:t>
            </a:r>
            <a:r>
              <a:rPr lang="pt-BR" dirty="0" err="1">
                <a:solidFill>
                  <a:schemeClr val="tx1"/>
                </a:solidFill>
              </a:rPr>
              <a:t>nostrud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exercitation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ullamco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laboris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nisi</a:t>
            </a:r>
            <a:r>
              <a:rPr lang="pt-BR" dirty="0">
                <a:solidFill>
                  <a:schemeClr val="tx1"/>
                </a:solidFill>
              </a:rPr>
              <a:t> ut </a:t>
            </a:r>
            <a:r>
              <a:rPr lang="pt-BR" dirty="0" err="1">
                <a:solidFill>
                  <a:schemeClr val="tx1"/>
                </a:solidFill>
              </a:rPr>
              <a:t>aliquip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commodo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err="1">
                <a:solidFill>
                  <a:schemeClr val="tx1"/>
                </a:solidFill>
              </a:rPr>
              <a:t>Duis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irure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reprehenderit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voluptate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 esse </a:t>
            </a:r>
            <a:r>
              <a:rPr lang="pt-BR" dirty="0" err="1">
                <a:solidFill>
                  <a:schemeClr val="tx1"/>
                </a:solidFill>
              </a:rPr>
              <a:t>cillum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eu </a:t>
            </a:r>
            <a:r>
              <a:rPr lang="pt-BR" dirty="0" err="1">
                <a:solidFill>
                  <a:schemeClr val="tx1"/>
                </a:solidFill>
              </a:rPr>
              <a:t>fugiat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nulla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pariatur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1250950"/>
            <a:r>
              <a:rPr lang="pt-BR" b="1" dirty="0" smtClean="0">
                <a:solidFill>
                  <a:srgbClr val="13266F"/>
                </a:solidFill>
              </a:rPr>
              <a:t>1) Exemplo </a:t>
            </a:r>
            <a:r>
              <a:rPr lang="pt-BR" b="1" dirty="0">
                <a:solidFill>
                  <a:srgbClr val="13266F"/>
                </a:solidFill>
              </a:rPr>
              <a:t>de </a:t>
            </a:r>
            <a:r>
              <a:rPr lang="pt-BR" b="1" dirty="0" smtClean="0">
                <a:solidFill>
                  <a:srgbClr val="13266F"/>
                </a:solidFill>
              </a:rPr>
              <a:t>subtítulo</a:t>
            </a:r>
          </a:p>
          <a:p>
            <a:r>
              <a:rPr lang="pt-BR" dirty="0" err="1" smtClean="0">
                <a:solidFill>
                  <a:schemeClr val="tx1"/>
                </a:solidFill>
              </a:rPr>
              <a:t>Sed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ut </a:t>
            </a:r>
            <a:r>
              <a:rPr lang="pt-BR" dirty="0" err="1">
                <a:solidFill>
                  <a:schemeClr val="tx1"/>
                </a:solidFill>
              </a:rPr>
              <a:t>perspiciatis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unde</a:t>
            </a:r>
            <a:r>
              <a:rPr lang="pt-BR" dirty="0">
                <a:solidFill>
                  <a:schemeClr val="tx1"/>
                </a:solidFill>
              </a:rPr>
              <a:t> omnis </a:t>
            </a:r>
            <a:r>
              <a:rPr lang="pt-BR" dirty="0" err="1">
                <a:solidFill>
                  <a:schemeClr val="tx1"/>
                </a:solidFill>
              </a:rPr>
              <a:t>iste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natus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error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accusantium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laudantium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totam</a:t>
            </a:r>
            <a:r>
              <a:rPr lang="pt-BR" dirty="0">
                <a:solidFill>
                  <a:schemeClr val="tx1"/>
                </a:solidFill>
              </a:rPr>
              <a:t> rem </a:t>
            </a:r>
            <a:r>
              <a:rPr lang="pt-BR" dirty="0" err="1">
                <a:solidFill>
                  <a:schemeClr val="tx1"/>
                </a:solidFill>
              </a:rPr>
              <a:t>aperiam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eaque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ipsa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quae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ab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illo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inventore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veritatis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quasi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architecto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beatae</a:t>
            </a:r>
            <a:r>
              <a:rPr lang="pt-BR" dirty="0">
                <a:solidFill>
                  <a:schemeClr val="tx1"/>
                </a:solidFill>
              </a:rPr>
              <a:t> vitae </a:t>
            </a:r>
            <a:r>
              <a:rPr lang="pt-BR" dirty="0" err="1">
                <a:solidFill>
                  <a:schemeClr val="tx1"/>
                </a:solidFill>
              </a:rPr>
              <a:t>dicta</a:t>
            </a:r>
            <a:r>
              <a:rPr lang="pt-BR" dirty="0">
                <a:solidFill>
                  <a:schemeClr val="tx1"/>
                </a:solidFill>
              </a:rPr>
              <a:t> sunt </a:t>
            </a:r>
            <a:r>
              <a:rPr lang="pt-BR" dirty="0" err="1">
                <a:solidFill>
                  <a:schemeClr val="tx1"/>
                </a:solidFill>
              </a:rPr>
              <a:t>explicabo</a:t>
            </a:r>
            <a:r>
              <a:rPr lang="pt-BR" dirty="0">
                <a:solidFill>
                  <a:schemeClr val="tx1"/>
                </a:solidFill>
              </a:rPr>
              <a:t>. Nemo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ipsam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aspernatur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odit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fugit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consequuntur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magni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ratione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sequi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nesciunt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err="1">
                <a:solidFill>
                  <a:schemeClr val="tx1"/>
                </a:solidFill>
              </a:rPr>
              <a:t>Neque</a:t>
            </a:r>
            <a:r>
              <a:rPr lang="pt-BR" dirty="0">
                <a:solidFill>
                  <a:schemeClr val="tx1"/>
                </a:solidFill>
              </a:rPr>
              <a:t> porro </a:t>
            </a:r>
            <a:r>
              <a:rPr lang="pt-BR" dirty="0" err="1">
                <a:solidFill>
                  <a:schemeClr val="tx1"/>
                </a:solidFill>
              </a:rPr>
              <a:t>quisquam</a:t>
            </a:r>
            <a:r>
              <a:rPr lang="pt-BR" dirty="0">
                <a:solidFill>
                  <a:schemeClr val="tx1"/>
                </a:solidFill>
              </a:rPr>
              <a:t> est,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</a:t>
            </a:r>
            <a:r>
              <a:rPr lang="pt-BR" dirty="0">
                <a:solidFill>
                  <a:schemeClr val="tx1"/>
                </a:solidFill>
              </a:rPr>
              <a:t> ipsum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amet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consectetur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adipisci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non </a:t>
            </a:r>
            <a:r>
              <a:rPr lang="pt-BR" dirty="0" err="1">
                <a:solidFill>
                  <a:schemeClr val="tx1"/>
                </a:solidFill>
              </a:rPr>
              <a:t>numquam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eius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modi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tempora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incidunt</a:t>
            </a:r>
            <a:r>
              <a:rPr lang="pt-BR" dirty="0">
                <a:solidFill>
                  <a:schemeClr val="tx1"/>
                </a:solidFill>
              </a:rPr>
              <a:t> ut labore et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magnam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aliquam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quaerat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. </a:t>
            </a:r>
            <a:endParaRPr lang="pt-BR" dirty="0" smtClean="0">
              <a:solidFill>
                <a:schemeClr val="tx1"/>
              </a:solidFill>
            </a:endParaRPr>
          </a:p>
          <a:p>
            <a:pPr marL="1347788"/>
            <a:r>
              <a:rPr lang="pt-BR" b="1" dirty="0" smtClean="0">
                <a:solidFill>
                  <a:srgbClr val="13266F"/>
                </a:solidFill>
              </a:rPr>
              <a:t>2) Exemplo de subtítulo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Ut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ad </a:t>
            </a:r>
            <a:r>
              <a:rPr lang="pt-BR" dirty="0" err="1">
                <a:solidFill>
                  <a:schemeClr val="tx1"/>
                </a:solidFill>
              </a:rPr>
              <a:t>minima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veniam</a:t>
            </a:r>
            <a:r>
              <a:rPr lang="pt-BR" dirty="0">
                <a:solidFill>
                  <a:schemeClr val="tx1"/>
                </a:solidFill>
              </a:rPr>
              <a:t>, quis </a:t>
            </a:r>
            <a:r>
              <a:rPr lang="pt-BR" dirty="0" err="1">
                <a:solidFill>
                  <a:schemeClr val="tx1"/>
                </a:solidFill>
              </a:rPr>
              <a:t>nostrum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exercitationem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ullam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corporis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suscipit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laboriosam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nisi</a:t>
            </a:r>
            <a:r>
              <a:rPr lang="pt-BR" dirty="0">
                <a:solidFill>
                  <a:schemeClr val="tx1"/>
                </a:solidFill>
              </a:rPr>
              <a:t> ut </a:t>
            </a:r>
            <a:r>
              <a:rPr lang="pt-BR" dirty="0" err="1">
                <a:solidFill>
                  <a:schemeClr val="tx1"/>
                </a:solidFill>
              </a:rPr>
              <a:t>aliquid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commodi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consequatur</a:t>
            </a:r>
            <a:r>
              <a:rPr lang="pt-BR" dirty="0">
                <a:solidFill>
                  <a:schemeClr val="tx1"/>
                </a:solidFill>
              </a:rPr>
              <a:t>? Quis autem </a:t>
            </a:r>
            <a:r>
              <a:rPr lang="pt-BR" dirty="0" err="1">
                <a:solidFill>
                  <a:schemeClr val="tx1"/>
                </a:solidFill>
              </a:rPr>
              <a:t>vel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iure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reprehenderit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 esse </a:t>
            </a:r>
            <a:r>
              <a:rPr lang="pt-BR" dirty="0" err="1">
                <a:solidFill>
                  <a:schemeClr val="tx1"/>
                </a:solidFill>
              </a:rPr>
              <a:t>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nihil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molestiae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consequatur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vel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illum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fugiat</a:t>
            </a:r>
            <a:r>
              <a:rPr lang="pt-BR" dirty="0">
                <a:solidFill>
                  <a:schemeClr val="tx1"/>
                </a:solidFill>
              </a:rPr>
              <a:t> quo </a:t>
            </a:r>
            <a:r>
              <a:rPr lang="pt-BR" dirty="0" err="1">
                <a:solidFill>
                  <a:schemeClr val="tx1"/>
                </a:solidFill>
              </a:rPr>
              <a:t>voluptas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nulla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pariatur</a:t>
            </a:r>
            <a:r>
              <a:rPr lang="pt-BR" dirty="0">
                <a:solidFill>
                  <a:schemeClr val="tx1"/>
                </a:solidFill>
              </a:rPr>
              <a:t>? At vero </a:t>
            </a:r>
            <a:r>
              <a:rPr lang="pt-BR" dirty="0" err="1">
                <a:solidFill>
                  <a:schemeClr val="tx1"/>
                </a:solidFill>
              </a:rPr>
              <a:t>eos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accusamus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iusto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odio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dignissimos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ducimus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blanditiis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praesentium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deleniti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atque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corrupti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quas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molestias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excepturi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sint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occaecati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cupiditate</a:t>
            </a:r>
            <a:r>
              <a:rPr lang="pt-BR" dirty="0">
                <a:solidFill>
                  <a:schemeClr val="tx1"/>
                </a:solidFill>
              </a:rPr>
              <a:t> non </a:t>
            </a:r>
            <a:r>
              <a:rPr lang="pt-BR" dirty="0" err="1">
                <a:solidFill>
                  <a:schemeClr val="tx1"/>
                </a:solidFill>
              </a:rPr>
              <a:t>provident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marL="1058863"/>
            <a:r>
              <a:rPr lang="pt-BR" sz="4000" i="1" dirty="0" smtClean="0">
                <a:solidFill>
                  <a:schemeClr val="tx1"/>
                </a:solidFill>
              </a:rPr>
              <a:t>Nam libero tempore, cum soluta </a:t>
            </a:r>
            <a:r>
              <a:rPr lang="pt-BR" sz="4000" i="1" dirty="0" err="1" smtClean="0">
                <a:solidFill>
                  <a:schemeClr val="tx1"/>
                </a:solidFill>
              </a:rPr>
              <a:t>nobis</a:t>
            </a:r>
            <a:r>
              <a:rPr lang="pt-BR" sz="4000" i="1" dirty="0" smtClean="0">
                <a:solidFill>
                  <a:schemeClr val="tx1"/>
                </a:solidFill>
              </a:rPr>
              <a:t> est </a:t>
            </a:r>
            <a:r>
              <a:rPr lang="pt-BR" sz="4000" i="1" dirty="0" err="1" smtClean="0">
                <a:solidFill>
                  <a:schemeClr val="tx1"/>
                </a:solidFill>
              </a:rPr>
              <a:t>eligendi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optio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cumque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nihil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impedit</a:t>
            </a:r>
            <a:r>
              <a:rPr lang="pt-BR" sz="4000" i="1" dirty="0" smtClean="0">
                <a:solidFill>
                  <a:schemeClr val="tx1"/>
                </a:solidFill>
              </a:rPr>
              <a:t> quo </a:t>
            </a:r>
            <a:r>
              <a:rPr lang="pt-BR" sz="4000" i="1" dirty="0" err="1" smtClean="0">
                <a:solidFill>
                  <a:schemeClr val="tx1"/>
                </a:solidFill>
              </a:rPr>
              <a:t>minus</a:t>
            </a:r>
            <a:r>
              <a:rPr lang="pt-BR" sz="4000" i="1" dirty="0" smtClean="0">
                <a:solidFill>
                  <a:schemeClr val="tx1"/>
                </a:solidFill>
              </a:rPr>
              <a:t> id quod </a:t>
            </a:r>
            <a:r>
              <a:rPr lang="pt-BR" sz="4000" i="1" dirty="0" err="1" smtClean="0">
                <a:solidFill>
                  <a:schemeClr val="tx1"/>
                </a:solidFill>
              </a:rPr>
              <a:t>maxime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placeat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facere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possimus</a:t>
            </a:r>
            <a:r>
              <a:rPr lang="pt-BR" sz="4000" i="1" dirty="0" smtClean="0">
                <a:solidFill>
                  <a:schemeClr val="tx1"/>
                </a:solidFill>
              </a:rPr>
              <a:t>, omnis </a:t>
            </a:r>
            <a:r>
              <a:rPr lang="pt-BR" sz="4000" i="1" dirty="0" err="1" smtClean="0">
                <a:solidFill>
                  <a:schemeClr val="tx1"/>
                </a:solidFill>
              </a:rPr>
              <a:t>voluptas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assumenda</a:t>
            </a:r>
            <a:r>
              <a:rPr lang="pt-BR" sz="4000" i="1" dirty="0" smtClean="0">
                <a:solidFill>
                  <a:schemeClr val="tx1"/>
                </a:solidFill>
              </a:rPr>
              <a:t> est, omnis </a:t>
            </a:r>
            <a:r>
              <a:rPr lang="pt-BR" sz="4000" i="1" dirty="0" err="1" smtClean="0">
                <a:solidFill>
                  <a:schemeClr val="tx1"/>
                </a:solidFill>
              </a:rPr>
              <a:t>dolor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repellendus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i="1" dirty="0" err="1" smtClean="0">
                <a:solidFill>
                  <a:schemeClr val="tx1"/>
                </a:solidFill>
              </a:rPr>
              <a:t>Temporibus</a:t>
            </a:r>
            <a:r>
              <a:rPr lang="pt-BR" sz="4000" i="1" dirty="0" smtClean="0">
                <a:solidFill>
                  <a:schemeClr val="tx1"/>
                </a:solidFill>
              </a:rPr>
              <a:t> autem </a:t>
            </a:r>
            <a:r>
              <a:rPr lang="pt-BR" sz="4000" i="1" dirty="0" err="1" smtClean="0">
                <a:solidFill>
                  <a:schemeClr val="tx1"/>
                </a:solidFill>
              </a:rPr>
              <a:t>quibusdam</a:t>
            </a:r>
            <a:r>
              <a:rPr lang="pt-BR" sz="4000" i="1" dirty="0" smtClean="0">
                <a:solidFill>
                  <a:schemeClr val="tx1"/>
                </a:solidFill>
              </a:rPr>
              <a:t> et </a:t>
            </a:r>
            <a:r>
              <a:rPr lang="pt-BR" sz="4000" i="1" dirty="0" err="1" smtClean="0">
                <a:solidFill>
                  <a:schemeClr val="tx1"/>
                </a:solidFill>
              </a:rPr>
              <a:t>aut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officiis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debitis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aut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rerum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necessitatibus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saepe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eveniet</a:t>
            </a:r>
            <a:r>
              <a:rPr lang="pt-BR" sz="4000" i="1" dirty="0" smtClean="0">
                <a:solidFill>
                  <a:schemeClr val="tx1"/>
                </a:solidFill>
              </a:rPr>
              <a:t> ut et </a:t>
            </a:r>
            <a:r>
              <a:rPr lang="pt-BR" sz="4000" i="1" dirty="0" err="1" smtClean="0">
                <a:solidFill>
                  <a:schemeClr val="tx1"/>
                </a:solidFill>
              </a:rPr>
              <a:t>voluptates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i="1" dirty="0" err="1" smtClean="0">
                <a:solidFill>
                  <a:schemeClr val="tx1"/>
                </a:solidFill>
              </a:rPr>
              <a:t>Itaque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earum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rerum</a:t>
            </a:r>
            <a:r>
              <a:rPr lang="pt-BR" sz="4000" i="1" dirty="0" smtClean="0">
                <a:solidFill>
                  <a:schemeClr val="tx1"/>
                </a:solidFill>
              </a:rPr>
              <a:t> hic </a:t>
            </a:r>
            <a:r>
              <a:rPr lang="pt-BR" sz="4000" i="1" dirty="0" err="1" smtClean="0">
                <a:solidFill>
                  <a:schemeClr val="tx1"/>
                </a:solidFill>
              </a:rPr>
              <a:t>tenetur</a:t>
            </a:r>
            <a:r>
              <a:rPr lang="pt-BR" sz="4000" i="1" dirty="0" smtClean="0">
                <a:solidFill>
                  <a:schemeClr val="tx1"/>
                </a:solidFill>
              </a:rPr>
              <a:t> a sapiente </a:t>
            </a:r>
            <a:r>
              <a:rPr lang="pt-BR" sz="4000" i="1" dirty="0" err="1" smtClean="0">
                <a:solidFill>
                  <a:schemeClr val="tx1"/>
                </a:solidFill>
              </a:rPr>
              <a:t>delectus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dirty="0" smtClean="0">
                <a:solidFill>
                  <a:schemeClr val="tx1"/>
                </a:solidFill>
              </a:rPr>
              <a:t>(</a:t>
            </a:r>
            <a:r>
              <a:rPr lang="pt-BR" sz="4000" dirty="0">
                <a:solidFill>
                  <a:schemeClr val="tx1"/>
                </a:solidFill>
              </a:rPr>
              <a:t>AUTOR, ano, p. nº</a:t>
            </a:r>
            <a:r>
              <a:rPr lang="pt-BR" sz="4000" dirty="0" smtClean="0">
                <a:solidFill>
                  <a:schemeClr val="tx1"/>
                </a:solidFill>
              </a:rPr>
              <a:t>)</a:t>
            </a:r>
            <a:endParaRPr lang="pt-BR" sz="40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9" name="Picture Placeholder 2"/>
          <p:cNvSpPr txBox="1">
            <a:spLocks noChangeAspect="1"/>
          </p:cNvSpPr>
          <p:nvPr/>
        </p:nvSpPr>
        <p:spPr>
          <a:xfrm>
            <a:off x="14876491" y="20560145"/>
            <a:ext cx="12056400" cy="1611210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6600" b="1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Utilize esse espaço para adicionar imagens ou gráficos</a:t>
            </a:r>
            <a:endParaRPr lang="en-US" dirty="0"/>
          </a:p>
        </p:txBody>
      </p:sp>
      <p:sp>
        <p:nvSpPr>
          <p:cNvPr id="10" name="Espaço Reservado para Texto 20"/>
          <p:cNvSpPr txBox="1">
            <a:spLocks/>
          </p:cNvSpPr>
          <p:nvPr/>
        </p:nvSpPr>
        <p:spPr>
          <a:xfrm>
            <a:off x="1895475" y="41099874"/>
            <a:ext cx="9510462" cy="1032376"/>
          </a:xfrm>
          <a:prstGeom prst="rect">
            <a:avLst/>
          </a:prstGeom>
        </p:spPr>
        <p:txBody>
          <a:bodyPr/>
          <a:lstStyle>
            <a:lvl1pPr marL="0" indent="0" algn="l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480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z="3200" dirty="0"/>
              <a:t>Créditos, órgãos de fomento, colaboradores, marcas, siglas de apoios, patrocinadores, parceiros</a:t>
            </a:r>
          </a:p>
        </p:txBody>
      </p:sp>
      <p:sp>
        <p:nvSpPr>
          <p:cNvPr id="11" name="Espaço Reservado para Texto 20"/>
          <p:cNvSpPr txBox="1">
            <a:spLocks/>
          </p:cNvSpPr>
          <p:nvPr/>
        </p:nvSpPr>
        <p:spPr>
          <a:xfrm>
            <a:off x="14876492" y="39896716"/>
            <a:ext cx="12056400" cy="2235534"/>
          </a:xfrm>
          <a:prstGeom prst="rect">
            <a:avLst/>
          </a:prstGeom>
        </p:spPr>
        <p:txBody>
          <a:bodyPr/>
          <a:lstStyle>
            <a:lvl1pPr marL="0" indent="0" algn="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480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z="2400" dirty="0"/>
              <a:t>SOBRENOME do autor, Nome. Título: subtítulo (se houver, sem negrito). nº. ed. (número de edição, se houver). Cidade: Editora, ano.</a:t>
            </a:r>
            <a:br>
              <a:rPr lang="pt-BR" sz="2400" dirty="0"/>
            </a:br>
            <a:r>
              <a:rPr lang="pt-BR" sz="2400" dirty="0"/>
              <a:t>SOBRENOME do autor, Nome. Título: subtítulo (se houver, sem negrito). nº. ed. (número de edição, se houver). Cidade: Editora, ano.</a:t>
            </a:r>
            <a:br>
              <a:rPr lang="pt-BR" sz="2400" dirty="0"/>
            </a:br>
            <a:r>
              <a:rPr lang="pt-BR" sz="2400" dirty="0"/>
              <a:t>SOBRENOME do autor, Nome. Título: subtítulo (se houver, sem negrito). nº. ed. (número de edição, se houver). Cidade: Editora, ano.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9231761" y="36878250"/>
            <a:ext cx="765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/>
              <a:t>Legenda da imagem.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106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405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Windows8</cp:lastModifiedBy>
  <cp:revision>37</cp:revision>
  <dcterms:created xsi:type="dcterms:W3CDTF">2014-05-26T19:29:21Z</dcterms:created>
  <dcterms:modified xsi:type="dcterms:W3CDTF">2018-05-20T02:28:49Z</dcterms:modified>
</cp:coreProperties>
</file>